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2" r:id="rId6"/>
    <p:sldId id="257" r:id="rId7"/>
    <p:sldId id="263" r:id="rId8"/>
    <p:sldId id="265" r:id="rId9"/>
    <p:sldId id="266" r:id="rId10"/>
    <p:sldId id="261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飯倉　里枝" userId="d64b3036-630e-4c94-a80e-c835753be3a5" providerId="ADAL" clId="{7BD9914C-58EF-4877-941F-F56FE8E2A727}"/>
    <pc:docChg chg="undo custSel addSld modSld">
      <pc:chgData name="飯倉　里枝" userId="d64b3036-630e-4c94-a80e-c835753be3a5" providerId="ADAL" clId="{7BD9914C-58EF-4877-941F-F56FE8E2A727}" dt="2022-09-27T22:59:43.601" v="212" actId="1076"/>
      <pc:docMkLst>
        <pc:docMk/>
      </pc:docMkLst>
      <pc:sldChg chg="addSp delSp modSp mod">
        <pc:chgData name="飯倉　里枝" userId="d64b3036-630e-4c94-a80e-c835753be3a5" providerId="ADAL" clId="{7BD9914C-58EF-4877-941F-F56FE8E2A727}" dt="2022-09-27T22:59:43.601" v="212" actId="1076"/>
        <pc:sldMkLst>
          <pc:docMk/>
          <pc:sldMk cId="3943596382" sldId="256"/>
        </pc:sldMkLst>
        <pc:spChg chg="mod">
          <ac:chgData name="飯倉　里枝" userId="d64b3036-630e-4c94-a80e-c835753be3a5" providerId="ADAL" clId="{7BD9914C-58EF-4877-941F-F56FE8E2A727}" dt="2022-09-26T07:50:05.593" v="57" actId="6549"/>
          <ac:spMkLst>
            <pc:docMk/>
            <pc:sldMk cId="3943596382" sldId="256"/>
            <ac:spMk id="8" creationId="{7AD17489-75CA-A154-2321-5C2A16CEB544}"/>
          </ac:spMkLst>
        </pc:spChg>
        <pc:spChg chg="mod">
          <ac:chgData name="飯倉　里枝" userId="d64b3036-630e-4c94-a80e-c835753be3a5" providerId="ADAL" clId="{7BD9914C-58EF-4877-941F-F56FE8E2A727}" dt="2022-09-26T07:55:32.867" v="104" actId="1076"/>
          <ac:spMkLst>
            <pc:docMk/>
            <pc:sldMk cId="3943596382" sldId="256"/>
            <ac:spMk id="9" creationId="{002235D0-A517-C945-6E57-5350CD2CC16F}"/>
          </ac:spMkLst>
        </pc:spChg>
        <pc:spChg chg="mod">
          <ac:chgData name="飯倉　里枝" userId="d64b3036-630e-4c94-a80e-c835753be3a5" providerId="ADAL" clId="{7BD9914C-58EF-4877-941F-F56FE8E2A727}" dt="2022-09-26T07:51:51.457" v="73" actId="1076"/>
          <ac:spMkLst>
            <pc:docMk/>
            <pc:sldMk cId="3943596382" sldId="256"/>
            <ac:spMk id="11" creationId="{BD85F51B-EA6C-5B68-4224-ACC468B9E481}"/>
          </ac:spMkLst>
        </pc:spChg>
        <pc:graphicFrameChg chg="add del mod">
          <ac:chgData name="飯倉　里枝" userId="d64b3036-630e-4c94-a80e-c835753be3a5" providerId="ADAL" clId="{7BD9914C-58EF-4877-941F-F56FE8E2A727}" dt="2022-09-26T07:55:06.129" v="100" actId="478"/>
          <ac:graphicFrameMkLst>
            <pc:docMk/>
            <pc:sldMk cId="3943596382" sldId="256"/>
            <ac:graphicFrameMk id="2" creationId="{BA6A033A-DADD-4B3E-9A6B-71FDCCE1DCD1}"/>
          </ac:graphicFrameMkLst>
        </pc:graphicFrameChg>
        <pc:graphicFrameChg chg="add del mod">
          <ac:chgData name="飯倉　里枝" userId="d64b3036-630e-4c94-a80e-c835753be3a5" providerId="ADAL" clId="{7BD9914C-58EF-4877-941F-F56FE8E2A727}" dt="2022-09-26T07:53:25.567" v="87" actId="478"/>
          <ac:graphicFrameMkLst>
            <pc:docMk/>
            <pc:sldMk cId="3943596382" sldId="256"/>
            <ac:graphicFrameMk id="5" creationId="{BA6A033A-DADD-4B3E-9A6B-71FDCCE1DCD1}"/>
          </ac:graphicFrameMkLst>
        </pc:graphicFrameChg>
        <pc:graphicFrameChg chg="del">
          <ac:chgData name="飯倉　里枝" userId="d64b3036-630e-4c94-a80e-c835753be3a5" providerId="ADAL" clId="{7BD9914C-58EF-4877-941F-F56FE8E2A727}" dt="2022-09-26T07:50:40.339" v="59" actId="478"/>
          <ac:graphicFrameMkLst>
            <pc:docMk/>
            <pc:sldMk cId="3943596382" sldId="256"/>
            <ac:graphicFrameMk id="12" creationId="{99372FF6-C7CA-4C1A-B30F-2B95AC92CA83}"/>
          </ac:graphicFrameMkLst>
        </pc:graphicFrameChg>
        <pc:graphicFrameChg chg="add mod">
          <ac:chgData name="飯倉　里枝" userId="d64b3036-630e-4c94-a80e-c835753be3a5" providerId="ADAL" clId="{7BD9914C-58EF-4877-941F-F56FE8E2A727}" dt="2022-09-26T07:55:47.113" v="107"/>
          <ac:graphicFrameMkLst>
            <pc:docMk/>
            <pc:sldMk cId="3943596382" sldId="256"/>
            <ac:graphicFrameMk id="12" creationId="{BA6A033A-DADD-4B3E-9A6B-71FDCCE1DCD1}"/>
          </ac:graphicFrameMkLst>
        </pc:graphicFrameChg>
        <pc:graphicFrameChg chg="del">
          <ac:chgData name="飯倉　里枝" userId="d64b3036-630e-4c94-a80e-c835753be3a5" providerId="ADAL" clId="{7BD9914C-58EF-4877-941F-F56FE8E2A727}" dt="2022-09-26T07:50:11.277" v="58" actId="478"/>
          <ac:graphicFrameMkLst>
            <pc:docMk/>
            <pc:sldMk cId="3943596382" sldId="256"/>
            <ac:graphicFrameMk id="14" creationId="{FFE78884-861C-4821-950C-56089D226F6A}"/>
          </ac:graphicFrameMkLst>
        </pc:graphicFrameChg>
        <pc:picChg chg="mod">
          <ac:chgData name="飯倉　里枝" userId="d64b3036-630e-4c94-a80e-c835753be3a5" providerId="ADAL" clId="{7BD9914C-58EF-4877-941F-F56FE8E2A727}" dt="2022-09-27T22:59:34.042" v="211" actId="1076"/>
          <ac:picMkLst>
            <pc:docMk/>
            <pc:sldMk cId="3943596382" sldId="256"/>
            <ac:picMk id="2" creationId="{D892A641-F90B-24C4-5939-F7C3069A32F4}"/>
          </ac:picMkLst>
        </pc:picChg>
        <pc:picChg chg="del mod">
          <ac:chgData name="飯倉　里枝" userId="d64b3036-630e-4c94-a80e-c835753be3a5" providerId="ADAL" clId="{7BD9914C-58EF-4877-941F-F56FE8E2A727}" dt="2022-09-26T07:52:33.508" v="77" actId="478"/>
          <ac:picMkLst>
            <pc:docMk/>
            <pc:sldMk cId="3943596382" sldId="256"/>
            <ac:picMk id="3" creationId="{ADBD57F8-20C4-97E7-664A-AD2E5B00FFBC}"/>
          </ac:picMkLst>
        </pc:picChg>
        <pc:picChg chg="del mod">
          <ac:chgData name="飯倉　里枝" userId="d64b3036-630e-4c94-a80e-c835753be3a5" providerId="ADAL" clId="{7BD9914C-58EF-4877-941F-F56FE8E2A727}" dt="2022-09-26T07:52:32.967" v="76" actId="478"/>
          <ac:picMkLst>
            <pc:docMk/>
            <pc:sldMk cId="3943596382" sldId="256"/>
            <ac:picMk id="4" creationId="{673DA7EA-0526-2DFD-AC07-09F6CB7EEE90}"/>
          </ac:picMkLst>
        </pc:picChg>
        <pc:picChg chg="del mod">
          <ac:chgData name="飯倉　里枝" userId="d64b3036-630e-4c94-a80e-c835753be3a5" providerId="ADAL" clId="{7BD9914C-58EF-4877-941F-F56FE8E2A727}" dt="2022-09-26T07:54:42.463" v="99" actId="478"/>
          <ac:picMkLst>
            <pc:docMk/>
            <pc:sldMk cId="3943596382" sldId="256"/>
            <ac:picMk id="6" creationId="{D70F7828-1DF7-01BE-0DB4-9F3A9074ADFD}"/>
          </ac:picMkLst>
        </pc:picChg>
        <pc:picChg chg="del mod">
          <ac:chgData name="飯倉　里枝" userId="d64b3036-630e-4c94-a80e-c835753be3a5" providerId="ADAL" clId="{7BD9914C-58EF-4877-941F-F56FE8E2A727}" dt="2022-09-27T22:56:58.591" v="207" actId="478"/>
          <ac:picMkLst>
            <pc:docMk/>
            <pc:sldMk cId="3943596382" sldId="256"/>
            <ac:picMk id="7" creationId="{26539582-1E92-507C-D17A-C1968471960D}"/>
          </ac:picMkLst>
        </pc:picChg>
        <pc:picChg chg="add del mod">
          <ac:chgData name="飯倉　里枝" userId="d64b3036-630e-4c94-a80e-c835753be3a5" providerId="ADAL" clId="{7BD9914C-58EF-4877-941F-F56FE8E2A727}" dt="2022-09-27T22:59:43.601" v="212" actId="1076"/>
          <ac:picMkLst>
            <pc:docMk/>
            <pc:sldMk cId="3943596382" sldId="256"/>
            <ac:picMk id="10" creationId="{11579755-82D3-ADCD-FE90-9FF27EC3FC6B}"/>
          </ac:picMkLst>
        </pc:picChg>
      </pc:sldChg>
      <pc:sldChg chg="delSp modSp add mod">
        <pc:chgData name="飯倉　里枝" userId="d64b3036-630e-4c94-a80e-c835753be3a5" providerId="ADAL" clId="{7BD9914C-58EF-4877-941F-F56FE8E2A727}" dt="2022-09-26T08:02:16.488" v="204" actId="1076"/>
        <pc:sldMkLst>
          <pc:docMk/>
          <pc:sldMk cId="1403224713" sldId="272"/>
        </pc:sldMkLst>
        <pc:spChg chg="mod">
          <ac:chgData name="飯倉　里枝" userId="d64b3036-630e-4c94-a80e-c835753be3a5" providerId="ADAL" clId="{7BD9914C-58EF-4877-941F-F56FE8E2A727}" dt="2022-09-26T07:57:25.349" v="181" actId="20577"/>
          <ac:spMkLst>
            <pc:docMk/>
            <pc:sldMk cId="1403224713" sldId="272"/>
            <ac:spMk id="8" creationId="{7AD17489-75CA-A154-2321-5C2A16CEB544}"/>
          </ac:spMkLst>
        </pc:spChg>
        <pc:picChg chg="del mod">
          <ac:chgData name="飯倉　里枝" userId="d64b3036-630e-4c94-a80e-c835753be3a5" providerId="ADAL" clId="{7BD9914C-58EF-4877-941F-F56FE8E2A727}" dt="2022-09-26T07:58:04.347" v="187" actId="478"/>
          <ac:picMkLst>
            <pc:docMk/>
            <pc:sldMk cId="1403224713" sldId="272"/>
            <ac:picMk id="2" creationId="{2E2FF16A-8B3E-CAF6-1751-670859B18DF4}"/>
          </ac:picMkLst>
        </pc:picChg>
        <pc:picChg chg="del mod">
          <ac:chgData name="飯倉　里枝" userId="d64b3036-630e-4c94-a80e-c835753be3a5" providerId="ADAL" clId="{7BD9914C-58EF-4877-941F-F56FE8E2A727}" dt="2022-09-26T07:58:03.676" v="186" actId="478"/>
          <ac:picMkLst>
            <pc:docMk/>
            <pc:sldMk cId="1403224713" sldId="272"/>
            <ac:picMk id="3" creationId="{ECC873A2-BAA9-28F5-E48C-E8E18CB147C5}"/>
          </ac:picMkLst>
        </pc:picChg>
        <pc:picChg chg="mod">
          <ac:chgData name="飯倉　里枝" userId="d64b3036-630e-4c94-a80e-c835753be3a5" providerId="ADAL" clId="{7BD9914C-58EF-4877-941F-F56FE8E2A727}" dt="2022-09-26T07:59:59.663" v="199" actId="1076"/>
          <ac:picMkLst>
            <pc:docMk/>
            <pc:sldMk cId="1403224713" sldId="272"/>
            <ac:picMk id="4" creationId="{9D111647-A9EF-31AF-F366-2A43184EFCC5}"/>
          </ac:picMkLst>
        </pc:picChg>
        <pc:picChg chg="del mod">
          <ac:chgData name="飯倉　里枝" userId="d64b3036-630e-4c94-a80e-c835753be3a5" providerId="ADAL" clId="{7BD9914C-58EF-4877-941F-F56FE8E2A727}" dt="2022-09-26T07:58:44.855" v="190" actId="478"/>
          <ac:picMkLst>
            <pc:docMk/>
            <pc:sldMk cId="1403224713" sldId="272"/>
            <ac:picMk id="5" creationId="{004C0F9E-E96A-ABC9-66A9-FA95004E54AF}"/>
          </ac:picMkLst>
        </pc:picChg>
        <pc:picChg chg="del mod">
          <ac:chgData name="飯倉　里枝" userId="d64b3036-630e-4c94-a80e-c835753be3a5" providerId="ADAL" clId="{7BD9914C-58EF-4877-941F-F56FE8E2A727}" dt="2022-09-26T08:00:26.029" v="200" actId="478"/>
          <ac:picMkLst>
            <pc:docMk/>
            <pc:sldMk cId="1403224713" sldId="272"/>
            <ac:picMk id="6" creationId="{9A41AC67-9599-6DFE-BAD6-73BBB443984F}"/>
          </ac:picMkLst>
        </pc:picChg>
        <pc:picChg chg="del">
          <ac:chgData name="飯倉　里枝" userId="d64b3036-630e-4c94-a80e-c835753be3a5" providerId="ADAL" clId="{7BD9914C-58EF-4877-941F-F56FE8E2A727}" dt="2022-09-26T07:57:30.477" v="183" actId="478"/>
          <ac:picMkLst>
            <pc:docMk/>
            <pc:sldMk cId="1403224713" sldId="272"/>
            <ac:picMk id="7" creationId="{26539582-1E92-507C-D17A-C1968471960D}"/>
          </ac:picMkLst>
        </pc:picChg>
        <pc:picChg chg="del">
          <ac:chgData name="飯倉　里枝" userId="d64b3036-630e-4c94-a80e-c835753be3a5" providerId="ADAL" clId="{7BD9914C-58EF-4877-941F-F56FE8E2A727}" dt="2022-09-26T07:57:29.357" v="182" actId="478"/>
          <ac:picMkLst>
            <pc:docMk/>
            <pc:sldMk cId="1403224713" sldId="272"/>
            <ac:picMk id="10" creationId="{11579755-82D3-ADCD-FE90-9FF27EC3FC6B}"/>
          </ac:picMkLst>
        </pc:picChg>
        <pc:picChg chg="mod">
          <ac:chgData name="飯倉　里枝" userId="d64b3036-630e-4c94-a80e-c835753be3a5" providerId="ADAL" clId="{7BD9914C-58EF-4877-941F-F56FE8E2A727}" dt="2022-09-26T08:02:16.488" v="204" actId="1076"/>
          <ac:picMkLst>
            <pc:docMk/>
            <pc:sldMk cId="1403224713" sldId="272"/>
            <ac:picMk id="12" creationId="{697A1D80-D15D-BF66-DD33-A4B30AE19C7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kodomoliving.sharepoint.com/sites/kodomo-all/Shared%20Documents/&#20107;&#26989;&#26412;&#37096;/03.&#12503;&#12525;&#12514;&#12540;&#12471;&#12519;&#12531;/&#22290;&#21521;&#12369;&#12513;&#12523;&#12510;&#12460;/2022&#24180;7&#26376;&#37197;&#20449;/&#9733;2022&#24180;6&#26376;&#24033;&#22238;&#22577;&#21578;&#26360;(&#38598;&#35336;&#29992;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kodomoliving.sharepoint.com/sites/kodomo-all/Shared%20Documents/&#20107;&#26989;&#26412;&#37096;/03.&#12503;&#12525;&#12514;&#12540;&#12471;&#12519;&#12531;/&#22290;&#21521;&#12369;&#12513;&#12523;&#12510;&#12460;/2022&#24180;7&#26376;&#37197;&#20449;/&#9733;2022&#24180;6&#26376;&#24033;&#22238;&#22577;&#21578;&#26360;(&#38598;&#35336;&#29992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kodomoliving.sharepoint.com/sites/kodomo-all/Shared%20Documents/&#20107;&#26989;&#26412;&#37096;/03.&#12503;&#12525;&#12514;&#12540;&#12471;&#12519;&#12531;/&#22290;&#21521;&#12369;&#12513;&#12523;&#12510;&#12460;/2022&#24180;7&#26376;&#37197;&#20449;/&#9733;2022&#24180;6&#26376;&#24033;&#22238;&#22577;&#21578;&#26360;(&#38598;&#35336;&#29992;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kodomoliving.sharepoint.com/sites/kodomo-all/Shared%20Documents/&#20107;&#26989;&#26412;&#37096;/03.&#12503;&#12525;&#12514;&#12540;&#12471;&#12519;&#12531;/&#22290;&#21521;&#12369;&#12513;&#12523;&#12510;&#12460;/2022&#24180;7&#26376;&#37197;&#20449;/&#9733;2022&#24180;6&#26376;&#24033;&#22238;&#22577;&#21578;&#26360;(&#38598;&#35336;&#29992;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47601138583148"/>
          <c:y val="0.2349724326504998"/>
          <c:w val="0.6686372016992389"/>
          <c:h val="0.66841899050873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'合体 (幼稚園)'!$G$68:$G$78</c:f>
              <c:strCache>
                <c:ptCount val="11"/>
                <c:pt idx="0">
                  <c:v>教育関連</c:v>
                </c:pt>
                <c:pt idx="1">
                  <c:v>緊急対応(応急処置など)</c:v>
                </c:pt>
                <c:pt idx="2">
                  <c:v>リトミック</c:v>
                </c:pt>
                <c:pt idx="3">
                  <c:v>発達障害</c:v>
                </c:pt>
                <c:pt idx="4">
                  <c:v>音楽</c:v>
                </c:pt>
                <c:pt idx="5">
                  <c:v>防災</c:v>
                </c:pt>
                <c:pt idx="6">
                  <c:v>体操</c:v>
                </c:pt>
                <c:pt idx="7">
                  <c:v>食育</c:v>
                </c:pt>
                <c:pt idx="8">
                  <c:v>児童心理学</c:v>
                </c:pt>
                <c:pt idx="9">
                  <c:v>絵画</c:v>
                </c:pt>
                <c:pt idx="10">
                  <c:v>絵本</c:v>
                </c:pt>
              </c:strCache>
            </c:strRef>
          </c:cat>
          <c:val>
            <c:numRef>
              <c:f>'合体 (幼稚園)'!$H$68:$H$78</c:f>
              <c:numCache>
                <c:formatCode>General</c:formatCode>
                <c:ptCount val="11"/>
                <c:pt idx="0">
                  <c:v>36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9</c:v>
                </c:pt>
                <c:pt idx="5">
                  <c:v>7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F-4D98-BE28-24627D244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2093855"/>
        <c:axId val="1572092607"/>
      </c:barChart>
      <c:catAx>
        <c:axId val="1572093855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572092607"/>
        <c:crosses val="autoZero"/>
        <c:auto val="1"/>
        <c:lblAlgn val="ctr"/>
        <c:lblOffset val="100"/>
        <c:noMultiLvlLbl val="0"/>
      </c:catAx>
      <c:valAx>
        <c:axId val="157209260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72093855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47601138583148"/>
          <c:y val="0.2349724326504998"/>
          <c:w val="0.6686372016992389"/>
          <c:h val="0.66841899050873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'合体 (保育園) '!$AI$103:$AI$113</c:f>
              <c:strCache>
                <c:ptCount val="11"/>
                <c:pt idx="0">
                  <c:v>教育関連</c:v>
                </c:pt>
                <c:pt idx="1">
                  <c:v>緊急対応(応急処置など)</c:v>
                </c:pt>
                <c:pt idx="2">
                  <c:v>体操</c:v>
                </c:pt>
                <c:pt idx="3">
                  <c:v>音楽</c:v>
                </c:pt>
                <c:pt idx="4">
                  <c:v>リトミック</c:v>
                </c:pt>
                <c:pt idx="5">
                  <c:v>絵本</c:v>
                </c:pt>
                <c:pt idx="6">
                  <c:v>発達障害</c:v>
                </c:pt>
                <c:pt idx="7">
                  <c:v>絵画</c:v>
                </c:pt>
                <c:pt idx="8">
                  <c:v>食育</c:v>
                </c:pt>
                <c:pt idx="9">
                  <c:v>児童心理学</c:v>
                </c:pt>
                <c:pt idx="10">
                  <c:v>防災</c:v>
                </c:pt>
              </c:strCache>
            </c:strRef>
          </c:cat>
          <c:val>
            <c:numRef>
              <c:f>'合体 (保育園) '!$AJ$103:$AJ$113</c:f>
              <c:numCache>
                <c:formatCode>General</c:formatCode>
                <c:ptCount val="11"/>
                <c:pt idx="0">
                  <c:v>19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A-46B7-AE52-366B3EB7F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2093855"/>
        <c:axId val="1572092607"/>
      </c:barChart>
      <c:catAx>
        <c:axId val="1572093855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572092607"/>
        <c:crosses val="autoZero"/>
        <c:auto val="1"/>
        <c:lblAlgn val="ctr"/>
        <c:lblOffset val="100"/>
        <c:noMultiLvlLbl val="0"/>
      </c:catAx>
      <c:valAx>
        <c:axId val="157209260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7209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47601138583148"/>
          <c:y val="0.2349724326504998"/>
          <c:w val="0.6686372016992389"/>
          <c:h val="0.66841899050873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'合体 (幼稚園)'!$AI$67:$AI$76</c:f>
              <c:strCache>
                <c:ptCount val="10"/>
                <c:pt idx="0">
                  <c:v>教育関連</c:v>
                </c:pt>
                <c:pt idx="1">
                  <c:v>発達障害</c:v>
                </c:pt>
                <c:pt idx="2">
                  <c:v>児童心理学</c:v>
                </c:pt>
                <c:pt idx="3">
                  <c:v>リトミック</c:v>
                </c:pt>
                <c:pt idx="4">
                  <c:v>絵本</c:v>
                </c:pt>
                <c:pt idx="5">
                  <c:v>緊急対応(応急処置など)</c:v>
                </c:pt>
                <c:pt idx="6">
                  <c:v>体操</c:v>
                </c:pt>
                <c:pt idx="7">
                  <c:v>絵画</c:v>
                </c:pt>
                <c:pt idx="8">
                  <c:v>食育</c:v>
                </c:pt>
                <c:pt idx="9">
                  <c:v>音楽</c:v>
                </c:pt>
              </c:strCache>
            </c:strRef>
          </c:cat>
          <c:val>
            <c:numRef>
              <c:f>'合体 (幼稚園)'!$AJ$67:$AJ$76</c:f>
              <c:numCache>
                <c:formatCode>General</c:formatCode>
                <c:ptCount val="10"/>
                <c:pt idx="0">
                  <c:v>18</c:v>
                </c:pt>
                <c:pt idx="1">
                  <c:v>12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69-4152-AA1F-C5626DFAB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2093855"/>
        <c:axId val="1572092607"/>
      </c:barChart>
      <c:catAx>
        <c:axId val="1572093855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572092607"/>
        <c:crosses val="autoZero"/>
        <c:auto val="1"/>
        <c:lblAlgn val="ctr"/>
        <c:lblOffset val="100"/>
        <c:noMultiLvlLbl val="0"/>
      </c:catAx>
      <c:valAx>
        <c:axId val="157209260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7209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47595598480747"/>
          <c:y val="0.21708402398335003"/>
          <c:w val="0.6686372016992389"/>
          <c:h val="0.66841899050873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'合体 (保育園) '!$AI$103:$AI$113</c:f>
              <c:strCache>
                <c:ptCount val="11"/>
                <c:pt idx="0">
                  <c:v>教育関連</c:v>
                </c:pt>
                <c:pt idx="1">
                  <c:v>緊急対応(応急処置など)</c:v>
                </c:pt>
                <c:pt idx="2">
                  <c:v>体操</c:v>
                </c:pt>
                <c:pt idx="3">
                  <c:v>音楽</c:v>
                </c:pt>
                <c:pt idx="4">
                  <c:v>リトミック</c:v>
                </c:pt>
                <c:pt idx="5">
                  <c:v>絵本</c:v>
                </c:pt>
                <c:pt idx="6">
                  <c:v>発達障害</c:v>
                </c:pt>
                <c:pt idx="7">
                  <c:v>絵画</c:v>
                </c:pt>
                <c:pt idx="8">
                  <c:v>食育</c:v>
                </c:pt>
                <c:pt idx="9">
                  <c:v>児童心理学</c:v>
                </c:pt>
                <c:pt idx="10">
                  <c:v>防災</c:v>
                </c:pt>
              </c:strCache>
            </c:strRef>
          </c:cat>
          <c:val>
            <c:numRef>
              <c:f>'合体 (保育園) '!$AJ$103:$AJ$113</c:f>
              <c:numCache>
                <c:formatCode>General</c:formatCode>
                <c:ptCount val="11"/>
                <c:pt idx="0">
                  <c:v>19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5-4B57-967B-333D71A88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2093855"/>
        <c:axId val="1572092607"/>
      </c:barChart>
      <c:catAx>
        <c:axId val="1572093855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572092607"/>
        <c:crosses val="autoZero"/>
        <c:auto val="1"/>
        <c:lblAlgn val="ctr"/>
        <c:lblOffset val="100"/>
        <c:noMultiLvlLbl val="0"/>
      </c:catAx>
      <c:valAx>
        <c:axId val="157209260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7209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47601138583148"/>
          <c:y val="0.2349724326504998"/>
          <c:w val="0.6686372016992389"/>
          <c:h val="0.66841899050873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'合体 (保育園) '!$G$110:$G$122</c:f>
              <c:strCache>
                <c:ptCount val="13"/>
                <c:pt idx="0">
                  <c:v>教育関連</c:v>
                </c:pt>
                <c:pt idx="1">
                  <c:v>緊急対応(応急処置など)</c:v>
                </c:pt>
                <c:pt idx="2">
                  <c:v>食育</c:v>
                </c:pt>
                <c:pt idx="3">
                  <c:v>キャリアアップ</c:v>
                </c:pt>
                <c:pt idx="4">
                  <c:v>発達障害</c:v>
                </c:pt>
                <c:pt idx="5">
                  <c:v>防災</c:v>
                </c:pt>
                <c:pt idx="6">
                  <c:v>リトミック</c:v>
                </c:pt>
                <c:pt idx="7">
                  <c:v>体操</c:v>
                </c:pt>
                <c:pt idx="8">
                  <c:v>児童心理学</c:v>
                </c:pt>
                <c:pt idx="9">
                  <c:v>音楽</c:v>
                </c:pt>
                <c:pt idx="10">
                  <c:v>絵画</c:v>
                </c:pt>
                <c:pt idx="11">
                  <c:v>絵本</c:v>
                </c:pt>
                <c:pt idx="12">
                  <c:v>アンガーマネジメント</c:v>
                </c:pt>
              </c:strCache>
            </c:strRef>
          </c:cat>
          <c:val>
            <c:numRef>
              <c:f>'合体 (保育園) '!$H$110:$H$122</c:f>
              <c:numCache>
                <c:formatCode>General</c:formatCode>
                <c:ptCount val="13"/>
                <c:pt idx="0">
                  <c:v>42</c:v>
                </c:pt>
                <c:pt idx="1">
                  <c:v>25</c:v>
                </c:pt>
                <c:pt idx="2">
                  <c:v>23</c:v>
                </c:pt>
                <c:pt idx="3">
                  <c:v>17</c:v>
                </c:pt>
                <c:pt idx="4">
                  <c:v>10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4-4B10-8489-375BC20D9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2093855"/>
        <c:axId val="1572092607"/>
      </c:barChart>
      <c:catAx>
        <c:axId val="1572093855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572092607"/>
        <c:crosses val="autoZero"/>
        <c:auto val="1"/>
        <c:lblAlgn val="ctr"/>
        <c:lblOffset val="100"/>
        <c:noMultiLvlLbl val="0"/>
      </c:catAx>
      <c:valAx>
        <c:axId val="157209260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72093855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47601138583148"/>
          <c:y val="0.2349724326504998"/>
          <c:w val="0.6686372016992389"/>
          <c:h val="0.66841899050873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'合体 (幼稚園)'!$G$68:$G$78</c:f>
              <c:strCache>
                <c:ptCount val="11"/>
                <c:pt idx="0">
                  <c:v>教育関連</c:v>
                </c:pt>
                <c:pt idx="1">
                  <c:v>緊急対応(応急処置など)</c:v>
                </c:pt>
                <c:pt idx="2">
                  <c:v>リトミック</c:v>
                </c:pt>
                <c:pt idx="3">
                  <c:v>発達障害</c:v>
                </c:pt>
                <c:pt idx="4">
                  <c:v>音楽</c:v>
                </c:pt>
                <c:pt idx="5">
                  <c:v>防災</c:v>
                </c:pt>
                <c:pt idx="6">
                  <c:v>体操</c:v>
                </c:pt>
                <c:pt idx="7">
                  <c:v>食育</c:v>
                </c:pt>
                <c:pt idx="8">
                  <c:v>児童心理学</c:v>
                </c:pt>
                <c:pt idx="9">
                  <c:v>絵画</c:v>
                </c:pt>
                <c:pt idx="10">
                  <c:v>絵本</c:v>
                </c:pt>
              </c:strCache>
            </c:strRef>
          </c:cat>
          <c:val>
            <c:numRef>
              <c:f>'合体 (幼稚園)'!$H$68:$H$78</c:f>
              <c:numCache>
                <c:formatCode>General</c:formatCode>
                <c:ptCount val="11"/>
                <c:pt idx="0">
                  <c:v>36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9</c:v>
                </c:pt>
                <c:pt idx="5">
                  <c:v>7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F-4D98-BE28-24627D244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2093855"/>
        <c:axId val="1572092607"/>
      </c:barChart>
      <c:catAx>
        <c:axId val="1572093855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572092607"/>
        <c:crosses val="autoZero"/>
        <c:auto val="1"/>
        <c:lblAlgn val="ctr"/>
        <c:lblOffset val="100"/>
        <c:noMultiLvlLbl val="0"/>
      </c:catAx>
      <c:valAx>
        <c:axId val="157209260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72093855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47601138583148"/>
          <c:y val="0.2349724326504998"/>
          <c:w val="0.6686372016992389"/>
          <c:h val="0.66841899050873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'合体 (保育園) '!$G$110:$G$122</c:f>
              <c:strCache>
                <c:ptCount val="13"/>
                <c:pt idx="0">
                  <c:v>教育関連</c:v>
                </c:pt>
                <c:pt idx="1">
                  <c:v>緊急対応(応急処置など)</c:v>
                </c:pt>
                <c:pt idx="2">
                  <c:v>食育</c:v>
                </c:pt>
                <c:pt idx="3">
                  <c:v>キャリアアップ</c:v>
                </c:pt>
                <c:pt idx="4">
                  <c:v>発達障害</c:v>
                </c:pt>
                <c:pt idx="5">
                  <c:v>防災</c:v>
                </c:pt>
                <c:pt idx="6">
                  <c:v>リトミック</c:v>
                </c:pt>
                <c:pt idx="7">
                  <c:v>体操</c:v>
                </c:pt>
                <c:pt idx="8">
                  <c:v>児童心理学</c:v>
                </c:pt>
                <c:pt idx="9">
                  <c:v>音楽</c:v>
                </c:pt>
                <c:pt idx="10">
                  <c:v>絵画</c:v>
                </c:pt>
                <c:pt idx="11">
                  <c:v>絵本</c:v>
                </c:pt>
                <c:pt idx="12">
                  <c:v>アンガーマネジメント</c:v>
                </c:pt>
              </c:strCache>
            </c:strRef>
          </c:cat>
          <c:val>
            <c:numRef>
              <c:f>'合体 (保育園) '!$H$110:$H$122</c:f>
              <c:numCache>
                <c:formatCode>General</c:formatCode>
                <c:ptCount val="13"/>
                <c:pt idx="0">
                  <c:v>42</c:v>
                </c:pt>
                <c:pt idx="1">
                  <c:v>25</c:v>
                </c:pt>
                <c:pt idx="2">
                  <c:v>23</c:v>
                </c:pt>
                <c:pt idx="3">
                  <c:v>17</c:v>
                </c:pt>
                <c:pt idx="4">
                  <c:v>10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02-4AEA-9551-912BE7FA4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2093855"/>
        <c:axId val="1572092607"/>
      </c:barChart>
      <c:catAx>
        <c:axId val="1572093855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572092607"/>
        <c:crosses val="autoZero"/>
        <c:auto val="1"/>
        <c:lblAlgn val="ctr"/>
        <c:lblOffset val="100"/>
        <c:noMultiLvlLbl val="0"/>
      </c:catAx>
      <c:valAx>
        <c:axId val="157209260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72093855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67475585643212"/>
          <c:y val="0.36844219756621327"/>
          <c:w val="0.49593466692848631"/>
          <c:h val="0.60864590789787643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91-4081-B0F2-24AB41791B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91-4081-B0F2-24AB41791B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91-4081-B0F2-24AB41791B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91-4081-B0F2-24AB41791B82}"/>
              </c:ext>
            </c:extLst>
          </c:dPt>
          <c:dLbls>
            <c:dLbl>
              <c:idx val="0"/>
              <c:layout>
                <c:manualLayout>
                  <c:x val="4.8683071548497055E-2"/>
                  <c:y val="-2.1382063767969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91-4081-B0F2-24AB41791B82}"/>
                </c:ext>
              </c:extLst>
            </c:dLbl>
            <c:dLbl>
              <c:idx val="1"/>
              <c:layout>
                <c:manualLayout>
                  <c:x val="-6.9099385101981853E-2"/>
                  <c:y val="-0.1351082920052299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91-4081-B0F2-24AB41791B82}"/>
                </c:ext>
              </c:extLst>
            </c:dLbl>
            <c:dLbl>
              <c:idx val="2"/>
              <c:layout>
                <c:manualLayout>
                  <c:x val="-0.1521258842621192"/>
                  <c:y val="0.1291810025387987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12036809316967"/>
                      <c:h val="0.20676928643092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391-4081-B0F2-24AB41791B82}"/>
                </c:ext>
              </c:extLst>
            </c:dLbl>
            <c:dLbl>
              <c:idx val="3"/>
              <c:layout>
                <c:manualLayout>
                  <c:x val="-0.16805869970623036"/>
                  <c:y val="1.690073811178090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1586201153777"/>
                      <c:h val="0.21571255554547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391-4081-B0F2-24AB41791B8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'合体 (幼稚園)'!$T$67:$T$70</c:f>
              <c:strCache>
                <c:ptCount val="4"/>
                <c:pt idx="0">
                  <c:v>とても満足</c:v>
                </c:pt>
                <c:pt idx="1">
                  <c:v>満足</c:v>
                </c:pt>
                <c:pt idx="2">
                  <c:v>どちらでもない</c:v>
                </c:pt>
                <c:pt idx="3">
                  <c:v>あまり満足していない</c:v>
                </c:pt>
              </c:strCache>
            </c:strRef>
          </c:cat>
          <c:val>
            <c:numRef>
              <c:f>'合体 (幼稚園)'!$U$67:$U$70</c:f>
              <c:numCache>
                <c:formatCode>General</c:formatCode>
                <c:ptCount val="4"/>
                <c:pt idx="0">
                  <c:v>1</c:v>
                </c:pt>
                <c:pt idx="1">
                  <c:v>26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91-4081-B0F2-24AB41791B8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67475585643212"/>
          <c:y val="0.36844219756621327"/>
          <c:w val="0.49593466692848631"/>
          <c:h val="0.60864590789787643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DE-454E-BBCA-C1E707CF6A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DE-454E-BBCA-C1E707CF6A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DE-454E-BBCA-C1E707CF6A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DE-454E-BBCA-C1E707CF6AAD}"/>
              </c:ext>
            </c:extLst>
          </c:dPt>
          <c:dLbls>
            <c:dLbl>
              <c:idx val="0"/>
              <c:layout>
                <c:manualLayout>
                  <c:x val="3.0237746203942362E-2"/>
                  <c:y val="-2.7892688710140667E-2"/>
                </c:manualLayout>
              </c:layout>
              <c:tx>
                <c:rich>
                  <a:bodyPr/>
                  <a:lstStyle/>
                  <a:p>
                    <a:fld id="{4788BD23-F748-477A-BB91-08D8DD6E9CDB}" type="CATEGORYNAME">
                      <a:rPr lang="ja-JP" altLang="en-US"/>
                      <a:pPr/>
                      <a:t>[分類名]</a:t>
                    </a:fld>
                    <a:r>
                      <a:rPr lang="ja-JP" altLang="en-US" baseline="0" dirty="0"/>
                      <a:t>
</a:t>
                    </a:r>
                    <a:r>
                      <a:rPr lang="en-US" altLang="ja-JP" baseline="0" dirty="0"/>
                      <a:t>11.0</a:t>
                    </a:r>
                    <a:r>
                      <a:rPr lang="ja-JP" altLang="en-US" baseline="0" dirty="0"/>
                      <a:t>％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DE-454E-BBCA-C1E707CF6AAD}"/>
                </c:ext>
              </c:extLst>
            </c:dLbl>
            <c:dLbl>
              <c:idx val="1"/>
              <c:layout>
                <c:manualLayout>
                  <c:x val="-6.9099385101981853E-2"/>
                  <c:y val="-0.1351082920052299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DE-454E-BBCA-C1E707CF6AAD}"/>
                </c:ext>
              </c:extLst>
            </c:dLbl>
            <c:dLbl>
              <c:idx val="2"/>
              <c:layout>
                <c:manualLayout>
                  <c:x val="-5.8362026061647088E-2"/>
                  <c:y val="4.32738723840197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34303076544712"/>
                      <c:h val="0.17874180262340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8DE-454E-BBCA-C1E707CF6AAD}"/>
                </c:ext>
              </c:extLst>
            </c:dLbl>
            <c:dLbl>
              <c:idx val="3"/>
              <c:layout>
                <c:manualLayout>
                  <c:x val="-0.11487007906799308"/>
                  <c:y val="1.126324379952307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56726782612402"/>
                      <c:h val="0.184710097571522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8DE-454E-BBCA-C1E707CF6AA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'合体 (保育園) '!$T$103:$T$106</c:f>
              <c:strCache>
                <c:ptCount val="4"/>
                <c:pt idx="0">
                  <c:v>とても満足</c:v>
                </c:pt>
                <c:pt idx="1">
                  <c:v>満足</c:v>
                </c:pt>
                <c:pt idx="2">
                  <c:v>どちらでもない</c:v>
                </c:pt>
                <c:pt idx="3">
                  <c:v>あまり満足していない</c:v>
                </c:pt>
              </c:strCache>
            </c:strRef>
          </c:cat>
          <c:val>
            <c:numRef>
              <c:f>'合体 (保育園) '!$U$103:$U$106</c:f>
              <c:numCache>
                <c:formatCode>General</c:formatCode>
                <c:ptCount val="4"/>
                <c:pt idx="0">
                  <c:v>6</c:v>
                </c:pt>
                <c:pt idx="1">
                  <c:v>39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DE-454E-BBCA-C1E707CF6AA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19578054298114"/>
          <c:y val="0.24185013187254176"/>
          <c:w val="0.49593466692848631"/>
          <c:h val="0.60864590789787643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55-4B82-B0F8-21472B0F56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55-4B82-B0F8-21472B0F56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55-4B82-B0F8-21472B0F56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55-4B82-B0F8-21472B0F5623}"/>
              </c:ext>
            </c:extLst>
          </c:dPt>
          <c:dLbls>
            <c:dLbl>
              <c:idx val="0"/>
              <c:layout>
                <c:manualLayout>
                  <c:x val="-6.0278475000268811E-2"/>
                  <c:y val="-0.2190167518016135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91954625835115"/>
                      <c:h val="0.1901027739011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55-4B82-B0F8-21472B0F5623}"/>
                </c:ext>
              </c:extLst>
            </c:dLbl>
            <c:dLbl>
              <c:idx val="1"/>
              <c:layout>
                <c:manualLayout>
                  <c:x val="-9.8975219291991795E-2"/>
                  <c:y val="5.10444039385287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defRPr>
                    </a:pPr>
                    <a:r>
                      <a:rPr lang="en-US" altLang="ja-JP" sz="1100" baseline="0" dirty="0"/>
                      <a:t>WEB</a:t>
                    </a:r>
                    <a:r>
                      <a:rPr lang="ja-JP" altLang="en-US" sz="1100" baseline="0" dirty="0"/>
                      <a:t>で検索
</a:t>
                    </a:r>
                    <a:fld id="{39294027-9627-4369-93D7-6C42412E8A0F}" type="PERCENTAGE">
                      <a:rPr lang="en-US" altLang="ja-JP" sz="1100" baseline="0"/>
                      <a:pPr>
                        <a:defRPr sz="1100" b="1">
                          <a:solidFill>
                            <a:sysClr val="windowText" lastClr="000000"/>
                          </a:solidFill>
                        </a:defRPr>
                      </a:pPr>
                      <a:t>[パーセンテージ]</a:t>
                    </a:fld>
                    <a:endParaRPr lang="ja-JP" altLang="en-US" sz="1100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20947872483157"/>
                      <c:h val="0.220592181445013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55-4B82-B0F8-21472B0F562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45825577898921299"/>
                      <c:h val="0.249474930693368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C55-4B82-B0F8-21472B0F562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51465596848440698"/>
                      <c:h val="0.19178085639464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C55-4B82-B0F8-21472B0F562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'合体 (幼稚園)'!$V$67:$V$70</c:f>
              <c:strCache>
                <c:ptCount val="4"/>
                <c:pt idx="0">
                  <c:v>園へ届いたチラシやメール</c:v>
                </c:pt>
                <c:pt idx="1">
                  <c:v>web検索した</c:v>
                </c:pt>
                <c:pt idx="2">
                  <c:v>すでに使っている他園の話を聞いた</c:v>
                </c:pt>
                <c:pt idx="3">
                  <c:v>園関連のイベントで紹介された</c:v>
                </c:pt>
              </c:strCache>
            </c:strRef>
          </c:cat>
          <c:val>
            <c:numRef>
              <c:f>'合体 (幼稚園)'!$W$67:$W$70</c:f>
              <c:numCache>
                <c:formatCode>General</c:formatCode>
                <c:ptCount val="4"/>
                <c:pt idx="0">
                  <c:v>34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55-4B82-B0F8-21472B0F56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7651820236152"/>
          <c:y val="0.23417492204443474"/>
          <c:w val="0.49593466692848631"/>
          <c:h val="0.60864590789787643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DC-415D-8A42-9D1EBFE28F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DC-415D-8A42-9D1EBFE28F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DC-415D-8A42-9D1EBFE28F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DC-415D-8A42-9D1EBFE28F23}"/>
              </c:ext>
            </c:extLst>
          </c:dPt>
          <c:dLbls>
            <c:dLbl>
              <c:idx val="0"/>
              <c:layout>
                <c:manualLayout>
                  <c:x val="-3.9052731015578504E-2"/>
                  <c:y val="-0.2327784443260205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40337988137148"/>
                      <c:h val="0.1901027739011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DDC-415D-8A42-9D1EBFE28F23}"/>
                </c:ext>
              </c:extLst>
            </c:dLbl>
            <c:dLbl>
              <c:idx val="1"/>
              <c:layout>
                <c:manualLayout>
                  <c:x val="-0.15234408822747061"/>
                  <c:y val="2.64667617366244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defRPr>
                    </a:pPr>
                    <a:r>
                      <a:rPr lang="ja-JP" altLang="en-US" sz="1100" baseline="0" dirty="0"/>
                      <a:t>既に使っている他園からの口コミ
</a:t>
                    </a:r>
                    <a:fld id="{1CA6999E-D7D1-447A-9EDD-0E2A2AB4CA9C}" type="PERCENTAGE">
                      <a:rPr lang="en-US" altLang="ja-JP" sz="1100" baseline="0" dirty="0"/>
                      <a:pPr>
                        <a:defRPr sz="1100" b="1">
                          <a:solidFill>
                            <a:sysClr val="windowText" lastClr="000000"/>
                          </a:solidFill>
                        </a:defRPr>
                      </a:pPr>
                      <a:t>[パーセンテージ]</a:t>
                    </a:fld>
                    <a:endParaRPr lang="ja-JP" altLang="en-US" sz="1100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654158206307681"/>
                      <c:h val="0.249474981616169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DDC-415D-8A42-9D1EBFE28F2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45825577898921299"/>
                      <c:h val="0.249474930693368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DDC-415D-8A42-9D1EBFE28F2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51465596848440698"/>
                      <c:h val="0.19178085639464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DDC-415D-8A42-9D1EBFE28F2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'合体 (保育園) '!$V$103:$V$106</c:f>
              <c:strCache>
                <c:ptCount val="4"/>
                <c:pt idx="0">
                  <c:v>園へ届いたチラシやメール</c:v>
                </c:pt>
                <c:pt idx="1">
                  <c:v>すでに使っている他園の話を聞いた</c:v>
                </c:pt>
                <c:pt idx="2">
                  <c:v>web検索した</c:v>
                </c:pt>
                <c:pt idx="3">
                  <c:v>園関連のイベントで紹介された</c:v>
                </c:pt>
              </c:strCache>
            </c:strRef>
          </c:cat>
          <c:val>
            <c:numRef>
              <c:f>'合体 (保育園) '!$W$103:$W$106</c:f>
              <c:numCache>
                <c:formatCode>General</c:formatCode>
                <c:ptCount val="4"/>
                <c:pt idx="0">
                  <c:v>49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DC-415D-8A42-9D1EBFE28F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47601138583148"/>
          <c:y val="0.2349724326504998"/>
          <c:w val="0.6686372016992389"/>
          <c:h val="0.66841899050873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'合体 (幼稚園)'!$AI$67:$AI$76</c:f>
              <c:strCache>
                <c:ptCount val="10"/>
                <c:pt idx="0">
                  <c:v>教育関連</c:v>
                </c:pt>
                <c:pt idx="1">
                  <c:v>発達障害</c:v>
                </c:pt>
                <c:pt idx="2">
                  <c:v>児童心理学</c:v>
                </c:pt>
                <c:pt idx="3">
                  <c:v>リトミック</c:v>
                </c:pt>
                <c:pt idx="4">
                  <c:v>絵本</c:v>
                </c:pt>
                <c:pt idx="5">
                  <c:v>緊急対応(応急処置など)</c:v>
                </c:pt>
                <c:pt idx="6">
                  <c:v>体操</c:v>
                </c:pt>
                <c:pt idx="7">
                  <c:v>絵画</c:v>
                </c:pt>
                <c:pt idx="8">
                  <c:v>食育</c:v>
                </c:pt>
                <c:pt idx="9">
                  <c:v>音楽</c:v>
                </c:pt>
              </c:strCache>
            </c:strRef>
          </c:cat>
          <c:val>
            <c:numRef>
              <c:f>'合体 (幼稚園)'!$AJ$67:$AJ$76</c:f>
              <c:numCache>
                <c:formatCode>General</c:formatCode>
                <c:ptCount val="10"/>
                <c:pt idx="0">
                  <c:v>18</c:v>
                </c:pt>
                <c:pt idx="1">
                  <c:v>12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69-4152-AA1F-C5626DFAB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2093855"/>
        <c:axId val="1572092607"/>
      </c:barChart>
      <c:catAx>
        <c:axId val="1572093855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572092607"/>
        <c:crosses val="autoZero"/>
        <c:auto val="1"/>
        <c:lblAlgn val="ctr"/>
        <c:lblOffset val="100"/>
        <c:noMultiLvlLbl val="0"/>
      </c:catAx>
      <c:valAx>
        <c:axId val="157209260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7209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2D78B3-51A3-1ECF-0041-F4E940DDA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314B754-6B84-FC36-F1CA-FE8CF4902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C971FA-2700-9EE8-D435-39683D3F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5286-4D95-4E80-B018-AD44E6E23E60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3429B0-BB86-2ED1-DDAC-A70B34DF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D18778-2921-5B84-492A-847A0992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E98A-57F5-4182-97A3-E26EBA8898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6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5CD06-9702-E883-87B5-0214E291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B892049-018B-DA6B-8726-9D993194D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86279F-A00F-21FA-5039-322D8D48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5286-4D95-4E80-B018-AD44E6E23E60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626F84-09F8-3DB4-A0E9-C8906059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EA82E0-B85E-A44B-BABC-C3157837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E98A-57F5-4182-97A3-E26EBA8898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87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E53C68F-B227-29EF-3F96-830F350C7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DD1CC9-28A5-B3D6-D626-4E313C5D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32C49C-1ADD-9A7A-A27F-80E861C1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5286-4D95-4E80-B018-AD44E6E23E60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83C849-6624-9E37-933F-6C8B8F61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E2481D-CEC2-5D10-D0AB-C2908F4D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E98A-57F5-4182-97A3-E26EBA8898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36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AE9E97-CC0B-21F0-3C7E-19A3C861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066911-D9CC-7EA6-659C-0934311C8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409D1D-8F3D-D56C-6013-47FD3211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5286-4D95-4E80-B018-AD44E6E23E60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7FB9F2-38BD-3DD3-8AF1-DEA221C1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B0E44D-3B83-F275-E681-05A4847F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E98A-57F5-4182-97A3-E26EBA8898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58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24C634-DF22-3A2C-E847-82EF18D2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69AA0D-413A-0BA5-2AF6-F74C5993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25EEA7-E198-FE53-C325-95D84869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5286-4D95-4E80-B018-AD44E6E23E60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024543-41C4-37F8-CE1A-F8AD5F6D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A881EA-5236-0BC6-DB5C-353631B4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E98A-57F5-4182-97A3-E26EBA8898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60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3905F9-4119-51A8-037E-246D6C23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E14002-14DC-AB95-73FC-CB327379A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DDB029-9A09-7135-8B07-9D1E22B81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09742E-87BD-768F-9D06-B2DCD110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5286-4D95-4E80-B018-AD44E6E23E60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69FEB3-32F3-FBFC-0E8B-B7A4F174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D45364-7E5B-0E9D-A948-87ED8276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E98A-57F5-4182-97A3-E26EBA8898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8211E-DCAC-3E13-12D7-CBFA040B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14B062-F3F3-9170-5950-A2FE90624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C16861-9C92-04D9-A17E-0BA19544E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2308CB-A050-AD34-0F2A-E6B170BBB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0BBB931-AEA5-7157-0F41-2E4AC229E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88ADF11-B284-694C-DE68-1A29EA74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5286-4D95-4E80-B018-AD44E6E23E60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0F5EFD-C37B-730D-70AC-14AE5246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CB5D4A-3E04-20D9-73BC-B83DA49F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E98A-57F5-4182-97A3-E26EBA8898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28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D94C84-55E5-DE20-D2F8-C5875DF0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C7A4C1-6152-7E20-468D-6743411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5286-4D95-4E80-B018-AD44E6E23E60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D2B8FB6-3B2C-48F2-CCA6-DE6C3793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770BAC0-D32C-C592-2C9F-3C125E7E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E98A-57F5-4182-97A3-E26EBA8898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30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1BFC2BD-55B9-B23A-A714-47DD1DDE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5286-4D95-4E80-B018-AD44E6E23E60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DC227D6-1A17-5F27-392F-5D4BDBDB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E70F66-59AB-6A9B-8554-CA8B70FE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E98A-57F5-4182-97A3-E26EBA8898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38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4C2F1A-79B8-5DA7-3C71-E4932ABF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94A326-4869-21F3-EB6E-8F1A2BDD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2C8183C-D382-0E37-DCF8-285DD29AE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B68E5F-6083-B341-F57B-92CDEEDEA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5286-4D95-4E80-B018-AD44E6E23E60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110621-900B-C2BC-64F7-843F7517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91807B-FC2B-B83F-B96F-09211A0E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E98A-57F5-4182-97A3-E26EBA8898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11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0B16CD-5467-6DA5-F71B-458164908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6DD4AB2-F015-A53C-69E5-9182F1C7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E1CCC0C-3B93-BC08-550D-19F3F4988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9BBAF2-EEA4-3082-5FAF-BEC7D754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5286-4D95-4E80-B018-AD44E6E23E60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6C1E55-F2B1-9FA7-10B2-057AC98A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4FCC50-81D4-20FF-0FB8-835C444F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E98A-57F5-4182-97A3-E26EBA8898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40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4C8C101-59B4-D553-2B05-E9711000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32C77E-9A04-4D56-4A89-38F0D6A59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FE25D4-59DF-94BD-C612-895FF2370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5286-4D95-4E80-B018-AD44E6E23E60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ABD2F4-0E17-6CBA-BB57-ECB3692A4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51859F-4DDC-F0D2-4FF6-763BFCDC0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6E98A-57F5-4182-97A3-E26EBA8898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16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D17489-75CA-A154-2321-5C2A16CEB544}"/>
              </a:ext>
            </a:extLst>
          </p:cNvPr>
          <p:cNvSpPr txBox="1"/>
          <p:nvPr/>
        </p:nvSpPr>
        <p:spPr>
          <a:xfrm>
            <a:off x="3021502" y="401894"/>
            <a:ext cx="523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●園の運営で大切にしていることは？</a:t>
            </a:r>
            <a:endParaRPr kumimoji="1" lang="ja-JP" altLang="en-US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2235D0-A517-C945-6E57-5350CD2CC16F}"/>
              </a:ext>
            </a:extLst>
          </p:cNvPr>
          <p:cNvSpPr txBox="1"/>
          <p:nvPr/>
        </p:nvSpPr>
        <p:spPr>
          <a:xfrm>
            <a:off x="3021502" y="888418"/>
            <a:ext cx="133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【</a:t>
            </a:r>
            <a:r>
              <a:rPr kumimoji="1" lang="ja-JP" altLang="en-US" sz="1600" b="1" dirty="0"/>
              <a:t>幼稚園</a:t>
            </a:r>
            <a:r>
              <a:rPr kumimoji="1" lang="en-US" altLang="ja-JP" sz="1600" b="1" dirty="0"/>
              <a:t>】</a:t>
            </a:r>
            <a:endParaRPr kumimoji="1" lang="ja-JP" altLang="en-US" sz="1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85F51B-EA6C-5B68-4224-ACC468B9E481}"/>
              </a:ext>
            </a:extLst>
          </p:cNvPr>
          <p:cNvSpPr txBox="1"/>
          <p:nvPr/>
        </p:nvSpPr>
        <p:spPr>
          <a:xfrm>
            <a:off x="7546848" y="885087"/>
            <a:ext cx="169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【</a:t>
            </a:r>
            <a:r>
              <a:rPr kumimoji="1" lang="ja-JP" altLang="en-US" sz="1600" b="1" dirty="0"/>
              <a:t>保育園</a:t>
            </a:r>
            <a:r>
              <a:rPr kumimoji="1" lang="en-US" altLang="ja-JP" sz="1600" b="1" dirty="0"/>
              <a:t>】</a:t>
            </a:r>
            <a:endParaRPr kumimoji="1" lang="ja-JP" altLang="en-US" sz="1600" b="1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1579755-82D3-ADCD-FE90-9FF27EC3F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0049" y="1786553"/>
            <a:ext cx="8104059" cy="374117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892A641-F90B-24C4-5939-F7C3069A3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467" y="1056480"/>
            <a:ext cx="7706868" cy="44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9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D17489-75CA-A154-2321-5C2A16CEB544}"/>
              </a:ext>
            </a:extLst>
          </p:cNvPr>
          <p:cNvSpPr txBox="1"/>
          <p:nvPr/>
        </p:nvSpPr>
        <p:spPr>
          <a:xfrm>
            <a:off x="1909896" y="115533"/>
            <a:ext cx="5528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/>
              <a:t>●先生に受けてほしい・受けたい研修内容</a:t>
            </a:r>
            <a:endParaRPr kumimoji="1" lang="en-US" altLang="ja-JP" sz="22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2235D0-A517-C945-6E57-5350CD2CC16F}"/>
              </a:ext>
            </a:extLst>
          </p:cNvPr>
          <p:cNvSpPr txBox="1"/>
          <p:nvPr/>
        </p:nvSpPr>
        <p:spPr>
          <a:xfrm>
            <a:off x="4762500" y="558936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幼稚園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58F09083-E2F0-4430-80BA-43981684B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866289"/>
              </p:ext>
            </p:extLst>
          </p:nvPr>
        </p:nvGraphicFramePr>
        <p:xfrm>
          <a:off x="1837038" y="406588"/>
          <a:ext cx="7455244" cy="3542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B29D4E-5685-E9D9-BE3B-136C671AA00B}"/>
              </a:ext>
            </a:extLst>
          </p:cNvPr>
          <p:cNvSpPr txBox="1"/>
          <p:nvPr/>
        </p:nvSpPr>
        <p:spPr>
          <a:xfrm>
            <a:off x="4762500" y="3726884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保育園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2F4420A2-8A2B-A834-C5D4-ECE27FDEEE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958142"/>
              </p:ext>
            </p:extLst>
          </p:nvPr>
        </p:nvGraphicFramePr>
        <p:xfrm>
          <a:off x="1837038" y="3613666"/>
          <a:ext cx="7455244" cy="354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004179-FB79-0450-C244-EE9940D7FA26}"/>
              </a:ext>
            </a:extLst>
          </p:cNvPr>
          <p:cNvSpPr txBox="1"/>
          <p:nvPr/>
        </p:nvSpPr>
        <p:spPr>
          <a:xfrm>
            <a:off x="7222468" y="210449"/>
            <a:ext cx="2069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（複数回答）</a:t>
            </a:r>
          </a:p>
        </p:txBody>
      </p:sp>
    </p:spTree>
    <p:extLst>
      <p:ext uri="{BB962C8B-B14F-4D97-AF65-F5344CB8AC3E}">
        <p14:creationId xmlns:p14="http://schemas.microsoft.com/office/powerpoint/2010/main" val="140219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F712D819-5B2C-55F4-6AD1-EEEBEF15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933450"/>
            <a:ext cx="6219825" cy="4991100"/>
          </a:xfrm>
          <a:prstGeom prst="rect">
            <a:avLst/>
          </a:prstGeom>
        </p:spPr>
      </p:pic>
      <p:pic>
        <p:nvPicPr>
          <p:cNvPr id="8" name="図 7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630A6FC9-21B4-1E58-0582-33280B40D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87" y="744930"/>
            <a:ext cx="3971925" cy="561975"/>
          </a:xfrm>
          <a:prstGeom prst="rect">
            <a:avLst/>
          </a:prstGeom>
        </p:spPr>
      </p:pic>
      <p:pic>
        <p:nvPicPr>
          <p:cNvPr id="10" name="図 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974A13F0-4AA5-2955-0877-8D7FF390A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74" y="1306905"/>
            <a:ext cx="39719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8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設計図&#10;&#10;自動的に生成された説明">
            <a:extLst>
              <a:ext uri="{FF2B5EF4-FFF2-40B4-BE49-F238E27FC236}">
                <a16:creationId xmlns:a16="http://schemas.microsoft.com/office/drawing/2014/main" id="{6BDE7698-A7A5-403D-C350-6354A544A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40" y="406400"/>
            <a:ext cx="5687072" cy="6045200"/>
          </a:xfrm>
          <a:prstGeom prst="rect">
            <a:avLst/>
          </a:prstGeom>
        </p:spPr>
      </p:pic>
      <p:pic>
        <p:nvPicPr>
          <p:cNvPr id="7" name="図 6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970B2DD7-791A-AFD8-C23B-A13ABB1D3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7152"/>
            <a:ext cx="2174875" cy="560397"/>
          </a:xfrm>
          <a:prstGeom prst="rect">
            <a:avLst/>
          </a:prstGeom>
        </p:spPr>
      </p:pic>
      <p:pic>
        <p:nvPicPr>
          <p:cNvPr id="9" name="図 8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7D41586B-17A2-B07D-6D11-124715358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595" y="1054100"/>
            <a:ext cx="1968560" cy="373052"/>
          </a:xfrm>
          <a:prstGeom prst="rect">
            <a:avLst/>
          </a:prstGeom>
        </p:spPr>
      </p:pic>
      <p:pic>
        <p:nvPicPr>
          <p:cNvPr id="11" name="図 1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E419D842-F863-5DFC-9E45-B748E0C1F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32" y="960427"/>
            <a:ext cx="1389799" cy="373052"/>
          </a:xfrm>
          <a:prstGeom prst="rect">
            <a:avLst/>
          </a:prstGeom>
        </p:spPr>
      </p:pic>
      <p:pic>
        <p:nvPicPr>
          <p:cNvPr id="12" name="図 11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E08E1ED-DA4D-F043-E89A-5C0AF2CDC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75" y="1146953"/>
            <a:ext cx="1968560" cy="3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8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D17489-75CA-A154-2321-5C2A16CEB544}"/>
              </a:ext>
            </a:extLst>
          </p:cNvPr>
          <p:cNvSpPr txBox="1"/>
          <p:nvPr/>
        </p:nvSpPr>
        <p:spPr>
          <a:xfrm>
            <a:off x="3021502" y="401894"/>
            <a:ext cx="523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●園の運営で、今後力を入れていきたいことは？</a:t>
            </a:r>
            <a:endParaRPr kumimoji="1" lang="ja-JP" altLang="en-US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2235D0-A517-C945-6E57-5350CD2CC16F}"/>
              </a:ext>
            </a:extLst>
          </p:cNvPr>
          <p:cNvSpPr txBox="1"/>
          <p:nvPr/>
        </p:nvSpPr>
        <p:spPr>
          <a:xfrm>
            <a:off x="3021502" y="888418"/>
            <a:ext cx="133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【</a:t>
            </a:r>
            <a:r>
              <a:rPr kumimoji="1" lang="ja-JP" altLang="en-US" sz="1600" b="1" dirty="0"/>
              <a:t>幼稚園</a:t>
            </a:r>
            <a:r>
              <a:rPr kumimoji="1" lang="en-US" altLang="ja-JP" sz="1600" b="1" dirty="0"/>
              <a:t>】</a:t>
            </a:r>
            <a:endParaRPr kumimoji="1" lang="ja-JP" altLang="en-US" sz="1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85F51B-EA6C-5B68-4224-ACC468B9E481}"/>
              </a:ext>
            </a:extLst>
          </p:cNvPr>
          <p:cNvSpPr txBox="1"/>
          <p:nvPr/>
        </p:nvSpPr>
        <p:spPr>
          <a:xfrm>
            <a:off x="7546848" y="885087"/>
            <a:ext cx="169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【</a:t>
            </a:r>
            <a:r>
              <a:rPr kumimoji="1" lang="ja-JP" altLang="en-US" sz="1600" b="1" dirty="0"/>
              <a:t>保育園</a:t>
            </a:r>
            <a:r>
              <a:rPr kumimoji="1" lang="en-US" altLang="ja-JP" sz="1600" b="1" dirty="0"/>
              <a:t>】</a:t>
            </a:r>
            <a:endParaRPr kumimoji="1" lang="ja-JP" altLang="en-US" sz="16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D111647-A9EF-31AF-F366-2A43184EF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880" y="1389587"/>
            <a:ext cx="8053317" cy="371000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97A1D80-D15D-BF66-DD33-A4B30AE19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492" y="1095077"/>
            <a:ext cx="8120835" cy="409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2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D17489-75CA-A154-2321-5C2A16CEB544}"/>
              </a:ext>
            </a:extLst>
          </p:cNvPr>
          <p:cNvSpPr txBox="1"/>
          <p:nvPr/>
        </p:nvSpPr>
        <p:spPr>
          <a:xfrm>
            <a:off x="2563276" y="413704"/>
            <a:ext cx="9920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/>
              <a:t>●実施している研修</a:t>
            </a:r>
            <a:endParaRPr kumimoji="1" lang="en-US" altLang="ja-JP" sz="22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2235D0-A517-C945-6E57-5350CD2CC16F}"/>
              </a:ext>
            </a:extLst>
          </p:cNvPr>
          <p:cNvSpPr txBox="1"/>
          <p:nvPr/>
        </p:nvSpPr>
        <p:spPr>
          <a:xfrm>
            <a:off x="4762500" y="829201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幼稚園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B931E58F-D431-16DB-AC79-240991C0D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953034"/>
              </p:ext>
            </p:extLst>
          </p:nvPr>
        </p:nvGraphicFramePr>
        <p:xfrm>
          <a:off x="2205717" y="715694"/>
          <a:ext cx="7780566" cy="376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948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2F9EC639-E62F-4971-A477-53CCD5D66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20647"/>
              </p:ext>
            </p:extLst>
          </p:nvPr>
        </p:nvGraphicFramePr>
        <p:xfrm>
          <a:off x="2205717" y="715694"/>
          <a:ext cx="7818665" cy="37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D17489-75CA-A154-2321-5C2A16CEB544}"/>
              </a:ext>
            </a:extLst>
          </p:cNvPr>
          <p:cNvSpPr txBox="1"/>
          <p:nvPr/>
        </p:nvSpPr>
        <p:spPr>
          <a:xfrm>
            <a:off x="2553337" y="431113"/>
            <a:ext cx="9920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/>
              <a:t>●実施している研修</a:t>
            </a:r>
            <a:endParaRPr kumimoji="1" lang="en-US" altLang="ja-JP" sz="22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2235D0-A517-C945-6E57-5350CD2CC16F}"/>
              </a:ext>
            </a:extLst>
          </p:cNvPr>
          <p:cNvSpPr txBox="1"/>
          <p:nvPr/>
        </p:nvSpPr>
        <p:spPr>
          <a:xfrm>
            <a:off x="4762500" y="829201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保育園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49867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D17489-75CA-A154-2321-5C2A16CEB544}"/>
              </a:ext>
            </a:extLst>
          </p:cNvPr>
          <p:cNvSpPr txBox="1"/>
          <p:nvPr/>
        </p:nvSpPr>
        <p:spPr>
          <a:xfrm>
            <a:off x="2603033" y="126117"/>
            <a:ext cx="9920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/>
              <a:t>●受講している研修内容</a:t>
            </a:r>
            <a:endParaRPr kumimoji="1" lang="en-US" altLang="ja-JP" sz="22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2235D0-A517-C945-6E57-5350CD2CC16F}"/>
              </a:ext>
            </a:extLst>
          </p:cNvPr>
          <p:cNvSpPr txBox="1"/>
          <p:nvPr/>
        </p:nvSpPr>
        <p:spPr>
          <a:xfrm>
            <a:off x="4762500" y="557004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幼稚園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B931E58F-D431-16DB-AC79-240991C0D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317788"/>
              </p:ext>
            </p:extLst>
          </p:nvPr>
        </p:nvGraphicFramePr>
        <p:xfrm>
          <a:off x="1755056" y="397566"/>
          <a:ext cx="7833911" cy="333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5AB4EF-4565-F2C3-6C57-83344EF41ED2}"/>
              </a:ext>
            </a:extLst>
          </p:cNvPr>
          <p:cNvSpPr txBox="1"/>
          <p:nvPr/>
        </p:nvSpPr>
        <p:spPr>
          <a:xfrm>
            <a:off x="4769800" y="3547826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保育園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F87C6127-72A5-F923-AB7F-998D23911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817585"/>
              </p:ext>
            </p:extLst>
          </p:nvPr>
        </p:nvGraphicFramePr>
        <p:xfrm>
          <a:off x="1770302" y="3264328"/>
          <a:ext cx="7818665" cy="37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3A3147-243C-A5D0-DA13-CA8B514E5972}"/>
              </a:ext>
            </a:extLst>
          </p:cNvPr>
          <p:cNvSpPr txBox="1"/>
          <p:nvPr/>
        </p:nvSpPr>
        <p:spPr>
          <a:xfrm>
            <a:off x="5772669" y="249227"/>
            <a:ext cx="2069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（複数回答）</a:t>
            </a:r>
          </a:p>
        </p:txBody>
      </p:sp>
    </p:spTree>
    <p:extLst>
      <p:ext uri="{BB962C8B-B14F-4D97-AF65-F5344CB8AC3E}">
        <p14:creationId xmlns:p14="http://schemas.microsoft.com/office/powerpoint/2010/main" val="386048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D17489-75CA-A154-2321-5C2A16CEB544}"/>
              </a:ext>
            </a:extLst>
          </p:cNvPr>
          <p:cNvSpPr txBox="1"/>
          <p:nvPr/>
        </p:nvSpPr>
        <p:spPr>
          <a:xfrm>
            <a:off x="3021502" y="401894"/>
            <a:ext cx="523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●利用中の研修に満足しているか</a:t>
            </a:r>
            <a:r>
              <a:rPr kumimoji="1" lang="ja-JP" altLang="en-US" b="1" dirty="0"/>
              <a:t>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2235D0-A517-C945-6E57-5350CD2CC16F}"/>
              </a:ext>
            </a:extLst>
          </p:cNvPr>
          <p:cNvSpPr txBox="1"/>
          <p:nvPr/>
        </p:nvSpPr>
        <p:spPr>
          <a:xfrm>
            <a:off x="4191000" y="859979"/>
            <a:ext cx="133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【</a:t>
            </a:r>
            <a:r>
              <a:rPr kumimoji="1" lang="ja-JP" altLang="en-US" sz="1600" b="1" dirty="0"/>
              <a:t>幼稚園</a:t>
            </a:r>
            <a:r>
              <a:rPr kumimoji="1" lang="en-US" altLang="ja-JP" sz="1600" b="1" dirty="0"/>
              <a:t>】</a:t>
            </a:r>
            <a:endParaRPr kumimoji="1" lang="ja-JP" altLang="en-US" sz="1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85F51B-EA6C-5B68-4224-ACC468B9E481}"/>
              </a:ext>
            </a:extLst>
          </p:cNvPr>
          <p:cNvSpPr txBox="1"/>
          <p:nvPr/>
        </p:nvSpPr>
        <p:spPr>
          <a:xfrm>
            <a:off x="7087749" y="859979"/>
            <a:ext cx="169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【</a:t>
            </a:r>
            <a:r>
              <a:rPr kumimoji="1" lang="ja-JP" altLang="en-US" sz="1600" b="1" dirty="0"/>
              <a:t>保育園</a:t>
            </a:r>
            <a:r>
              <a:rPr kumimoji="1" lang="en-US" altLang="ja-JP" sz="1600" b="1" dirty="0"/>
              <a:t>】</a:t>
            </a:r>
            <a:endParaRPr kumimoji="1" lang="ja-JP" altLang="en-US" sz="1600" b="1" dirty="0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8DCDE473-0879-4589-9F7C-F58FF24B8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238260"/>
              </p:ext>
            </p:extLst>
          </p:nvPr>
        </p:nvGraphicFramePr>
        <p:xfrm>
          <a:off x="2506833" y="586560"/>
          <a:ext cx="4131128" cy="371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3B4DF3AE-DABB-4FAF-9450-460B5C4BD5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185723"/>
              </p:ext>
            </p:extLst>
          </p:nvPr>
        </p:nvGraphicFramePr>
        <p:xfrm>
          <a:off x="5637701" y="341167"/>
          <a:ext cx="4131128" cy="408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057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D17489-75CA-A154-2321-5C2A16CEB544}"/>
              </a:ext>
            </a:extLst>
          </p:cNvPr>
          <p:cNvSpPr txBox="1"/>
          <p:nvPr/>
        </p:nvSpPr>
        <p:spPr>
          <a:xfrm>
            <a:off x="3021502" y="401894"/>
            <a:ext cx="523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●研修を探したツールは</a:t>
            </a:r>
            <a:r>
              <a:rPr kumimoji="1" lang="ja-JP" altLang="en-US" b="1" dirty="0"/>
              <a:t>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2235D0-A517-C945-6E57-5350CD2CC16F}"/>
              </a:ext>
            </a:extLst>
          </p:cNvPr>
          <p:cNvSpPr txBox="1"/>
          <p:nvPr/>
        </p:nvSpPr>
        <p:spPr>
          <a:xfrm>
            <a:off x="3949700" y="820900"/>
            <a:ext cx="133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【</a:t>
            </a:r>
            <a:r>
              <a:rPr kumimoji="1" lang="ja-JP" altLang="en-US" sz="1600" b="1" dirty="0"/>
              <a:t>幼稚園</a:t>
            </a:r>
            <a:r>
              <a:rPr kumimoji="1" lang="en-US" altLang="ja-JP" sz="1600" b="1" dirty="0"/>
              <a:t>】</a:t>
            </a:r>
            <a:endParaRPr kumimoji="1" lang="ja-JP" altLang="en-US" sz="1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85F51B-EA6C-5B68-4224-ACC468B9E481}"/>
              </a:ext>
            </a:extLst>
          </p:cNvPr>
          <p:cNvSpPr txBox="1"/>
          <p:nvPr/>
        </p:nvSpPr>
        <p:spPr>
          <a:xfrm>
            <a:off x="7087749" y="859979"/>
            <a:ext cx="169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【</a:t>
            </a:r>
            <a:r>
              <a:rPr kumimoji="1" lang="ja-JP" altLang="en-US" sz="1600" b="1" dirty="0"/>
              <a:t>保育園</a:t>
            </a:r>
            <a:r>
              <a:rPr kumimoji="1" lang="en-US" altLang="ja-JP" sz="1600" b="1" dirty="0"/>
              <a:t>】</a:t>
            </a:r>
            <a:endParaRPr kumimoji="1" lang="ja-JP" altLang="en-US" sz="1600" b="1" dirty="0"/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A53DB1EC-B423-44D7-A91D-DDAD1ED315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45275"/>
              </p:ext>
            </p:extLst>
          </p:nvPr>
        </p:nvGraphicFramePr>
        <p:xfrm>
          <a:off x="2225693" y="1029256"/>
          <a:ext cx="4278086" cy="330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グラフ 12">
            <a:extLst>
              <a:ext uri="{FF2B5EF4-FFF2-40B4-BE49-F238E27FC236}">
                <a16:creationId xmlns:a16="http://schemas.microsoft.com/office/drawing/2014/main" id="{D3C7D05D-D94E-431D-A621-0C54A21BF8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911751"/>
              </p:ext>
            </p:extLst>
          </p:nvPr>
        </p:nvGraphicFramePr>
        <p:xfrm>
          <a:off x="5637701" y="979582"/>
          <a:ext cx="5127836" cy="3358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702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D17489-75CA-A154-2321-5C2A16CEB544}"/>
              </a:ext>
            </a:extLst>
          </p:cNvPr>
          <p:cNvSpPr txBox="1"/>
          <p:nvPr/>
        </p:nvSpPr>
        <p:spPr>
          <a:xfrm>
            <a:off x="2563276" y="413704"/>
            <a:ext cx="9920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/>
              <a:t>●先生に受けてほしい研修内容</a:t>
            </a:r>
            <a:endParaRPr kumimoji="1" lang="en-US" altLang="ja-JP" sz="22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2235D0-A517-C945-6E57-5350CD2CC16F}"/>
              </a:ext>
            </a:extLst>
          </p:cNvPr>
          <p:cNvSpPr txBox="1"/>
          <p:nvPr/>
        </p:nvSpPr>
        <p:spPr>
          <a:xfrm>
            <a:off x="4762500" y="829201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幼稚園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58F09083-E2F0-4430-80BA-43981684B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999604"/>
              </p:ext>
            </p:extLst>
          </p:nvPr>
        </p:nvGraphicFramePr>
        <p:xfrm>
          <a:off x="2044554" y="629147"/>
          <a:ext cx="7761516" cy="376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30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D17489-75CA-A154-2321-5C2A16CEB544}"/>
              </a:ext>
            </a:extLst>
          </p:cNvPr>
          <p:cNvSpPr txBox="1"/>
          <p:nvPr/>
        </p:nvSpPr>
        <p:spPr>
          <a:xfrm>
            <a:off x="2563276" y="413704"/>
            <a:ext cx="9920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/>
              <a:t>●先生に受けてほしい研修内容</a:t>
            </a:r>
            <a:endParaRPr kumimoji="1" lang="en-US" altLang="ja-JP" sz="22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2235D0-A517-C945-6E57-5350CD2CC16F}"/>
              </a:ext>
            </a:extLst>
          </p:cNvPr>
          <p:cNvSpPr txBox="1"/>
          <p:nvPr/>
        </p:nvSpPr>
        <p:spPr>
          <a:xfrm>
            <a:off x="4762500" y="829201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保育園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9A974FA9-7A40-4361-B30B-F0A42B317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334287"/>
              </p:ext>
            </p:extLst>
          </p:nvPr>
        </p:nvGraphicFramePr>
        <p:xfrm>
          <a:off x="2316732" y="2369676"/>
          <a:ext cx="7761516" cy="37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067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5646e9-e466-4751-9d65-3e4f9849646b">
      <Terms xmlns="http://schemas.microsoft.com/office/infopath/2007/PartnerControls"/>
    </lcf76f155ced4ddcb4097134ff3c332f>
    <_x30b3__x30e1__x30f3__x30c8_ xmlns="785646e9-e466-4751-9d65-3e4f9849646b" xsi:nil="true"/>
    <TaxCatchAll xmlns="3c97b8f1-6089-43bf-9407-7161decf94c0" xsi:nil="true"/>
    <_x30aa__x30b9__x30b9__x30e1__x5ea6_ xmlns="785646e9-e466-4751-9d65-3e4f984964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A0EC52C7F940C45AD3D12C088251D8F" ma:contentTypeVersion="19" ma:contentTypeDescription="新しいドキュメントを作成します。" ma:contentTypeScope="" ma:versionID="d3b252f8707a685ad089c3f54783f58e">
  <xsd:schema xmlns:xsd="http://www.w3.org/2001/XMLSchema" xmlns:xs="http://www.w3.org/2001/XMLSchema" xmlns:p="http://schemas.microsoft.com/office/2006/metadata/properties" xmlns:ns2="785646e9-e466-4751-9d65-3e4f9849646b" xmlns:ns3="3c97b8f1-6089-43bf-9407-7161decf94c0" targetNamespace="http://schemas.microsoft.com/office/2006/metadata/properties" ma:root="true" ma:fieldsID="c298f7c348f0607abe4bac1832a40e8a" ns2:_="" ns3:_="">
    <xsd:import namespace="785646e9-e466-4751-9d65-3e4f9849646b"/>
    <xsd:import namespace="3c97b8f1-6089-43bf-9407-7161decf94c0"/>
    <xsd:element name="properties">
      <xsd:complexType>
        <xsd:sequence>
          <xsd:element name="documentManagement">
            <xsd:complexType>
              <xsd:all>
                <xsd:element ref="ns2:_x30aa__x30b9__x30b9__x30e1__x5ea6_" minOccurs="0"/>
                <xsd:element ref="ns2:_x30b3__x30e1__x30f3__x30c8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46e9-e466-4751-9d65-3e4f9849646b" elementFormDefault="qualified">
    <xsd:import namespace="http://schemas.microsoft.com/office/2006/documentManagement/types"/>
    <xsd:import namespace="http://schemas.microsoft.com/office/infopath/2007/PartnerControls"/>
    <xsd:element name="_x30aa__x30b9__x30b9__x30e1__x5ea6_" ma:index="2" nillable="true" ma:displayName="オススメ度" ma:format="Dropdown" ma:internalName="_x30aa__x30b9__x30b9__x30e1__x5ea6_" ma:readOnly="false">
      <xsd:simpleType>
        <xsd:restriction base="dms:Choice">
          <xsd:enumeration value="オススメ"/>
          <xsd:enumeration value="普通"/>
          <xsd:enumeration value="いまいち"/>
        </xsd:restriction>
      </xsd:simpleType>
    </xsd:element>
    <xsd:element name="_x30b3__x30e1__x30f3__x30c8_" ma:index="3" nillable="true" ma:displayName="コメント" ma:format="Dropdown" ma:internalName="_x30b3__x30e1__x30f3__x30c8_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画像タグ" ma:readOnly="false" ma:fieldId="{5cf76f15-5ced-4ddc-b409-7134ff3c332f}" ma:taxonomyMulti="true" ma:sspId="b32501a5-5a9a-4a1d-a554-c69d9839cc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7b8f1-6089-43bf-9407-7161decf94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hidden="true" ma:internalName="SharedWithDetails" ma:readOnly="true">
      <xsd:simpleType>
        <xsd:restriction base="dms:Note"/>
      </xsd:simpleType>
    </xsd:element>
    <xsd:element name="TaxCatchAll" ma:index="25" nillable="true" ma:displayName="Taxonomy Catch All Column" ma:hidden="true" ma:list="{0e44dcc5-5f96-40a9-a44a-bab9e3e3bca3}" ma:internalName="TaxCatchAll" ma:showField="CatchAllData" ma:web="3c97b8f1-6089-43bf-9407-7161decf94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コンテンツ タイプ"/>
        <xsd:element ref="dc:title" minOccurs="0" maxOccurs="1" ma:index="1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073D98-3482-483B-8C8D-3DA2F9C099EA}">
  <ds:schemaRefs>
    <ds:schemaRef ds:uri="http://schemas.microsoft.com/office/2006/metadata/properties"/>
    <ds:schemaRef ds:uri="http://schemas.microsoft.com/office/infopath/2007/PartnerControls"/>
    <ds:schemaRef ds:uri="785646e9-e466-4751-9d65-3e4f9849646b"/>
    <ds:schemaRef ds:uri="3c97b8f1-6089-43bf-9407-7161decf94c0"/>
  </ds:schemaRefs>
</ds:datastoreItem>
</file>

<file path=customXml/itemProps2.xml><?xml version="1.0" encoding="utf-8"?>
<ds:datastoreItem xmlns:ds="http://schemas.openxmlformats.org/officeDocument/2006/customXml" ds:itemID="{67D28B4B-1574-4874-B963-434E071E5D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4C0DFC-008F-40D2-93D4-ABDCDA1013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646e9-e466-4751-9d65-3e4f9849646b"/>
    <ds:schemaRef ds:uri="3c97b8f1-6089-43bf-9407-7161decf94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166</Words>
  <Application>Microsoft Office PowerPoint</Application>
  <PresentationFormat>ワイド画面</PresentationFormat>
  <Paragraphs>31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飯倉　里枝</dc:creator>
  <cp:lastModifiedBy>飯倉　里枝</cp:lastModifiedBy>
  <cp:revision>19</cp:revision>
  <dcterms:created xsi:type="dcterms:W3CDTF">2022-06-27T05:30:09Z</dcterms:created>
  <dcterms:modified xsi:type="dcterms:W3CDTF">2022-09-27T23:17:26Z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0x0101003A0EC52C7F940C45AD3D12C088251D8F</vt:lpwstr>
  </property>
  <property fmtid="{D5CDD505-2E9C-101B-9397-08002B2CF9AE}" pid="3" name="MediaServiceImageTags">
    <vt:lpwstr/>
  </property>
</Properties>
</file>